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58" r:id="rId4"/>
    <p:sldId id="259" r:id="rId5"/>
    <p:sldId id="256" r:id="rId6"/>
    <p:sldId id="260" r:id="rId7"/>
    <p:sldId id="265" r:id="rId8"/>
    <p:sldId id="266" r:id="rId9"/>
    <p:sldId id="271" r:id="rId10"/>
    <p:sldId id="273" r:id="rId11"/>
    <p:sldId id="275" r:id="rId12"/>
    <p:sldId id="276" r:id="rId13"/>
    <p:sldId id="277" r:id="rId14"/>
    <p:sldId id="274" r:id="rId15"/>
    <p:sldId id="272" r:id="rId16"/>
    <p:sldId id="262" r:id="rId17"/>
    <p:sldId id="269" r:id="rId18"/>
    <p:sldId id="263" r:id="rId19"/>
    <p:sldId id="264" r:id="rId20"/>
    <p:sldId id="267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E18"/>
    <a:srgbClr val="FFDA65"/>
    <a:srgbClr val="0066B6"/>
    <a:srgbClr val="81B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36EC-CDCE-4ACE-AC9B-427390A58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FE79F3-0FEC-4457-8301-36C766FB5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17D36-093B-43C5-BB1A-5D626639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E6CC4-6FD3-44AA-958C-3013B478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725C6-BF1C-4CE0-AC40-70DF26EA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6FE6A-6D64-4E30-999E-B2AE393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97CC4-270F-4944-815D-3BA12D30A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9DD0F-36EB-4EF5-94AA-99D39A601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7DC61-FBEF-4FF8-B7C8-6FA138BD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AC565-08BB-4DC2-A563-577F3134D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1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96C552-31E4-4F45-B774-08A34F7055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E3A53-1A53-4E72-88E6-D1202A494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22369-6D00-4324-B302-A430299A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011E5-7E1E-44FD-BC3C-F02B08600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D2028-112E-4848-A69E-41C4B06B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0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69FE-3025-4B07-B2DC-E63F9F75E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DCAE5-AFE9-48C8-8DBF-D431F7803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25CF5-23AB-437C-B97A-498876FE5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9BC5A-02A3-4287-BEC6-92CE0B36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319D8-092A-4D95-BD47-A6AE2FF6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5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DFA8-60EB-437E-BA41-21885964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4F459-87F8-40A2-9879-B4D50B0B8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9E890-33FD-49C8-8DDD-5F1201AAF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877A6-EC12-4E99-8598-4460BB99D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76A0D-4D63-4A3E-8D6C-BA84AE35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0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B822-BA72-47AE-823B-D59D71136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2D5C3-97B2-429F-B13E-EEA8D83FD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1A273-11FE-4F76-B260-04B447BAA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7AA27-6A03-42E5-98BD-FAB8BC27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BC97F-18D2-40C3-B1B8-812B9864C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27773-C39C-4401-83AA-7E2D2471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14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6253B-732F-4825-859E-3387BC227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F244F-2A82-40BA-811B-DC4B71838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2829C-6C25-4F86-A7AA-4A8E98384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99299-CC91-4F8B-97BB-7D457CF4C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EC3FB-C9FF-42D0-AF9A-2E52D9C89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E74A91-97E7-4324-94EC-D5C94EF3A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865E5C-CC75-498B-AE03-AB0E60680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8CA7C1-90D4-4CED-A2E1-244FCC01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5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6948-AC09-44F2-B9F3-576D97D2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2BABE-BA44-4156-B0F1-81420856A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18DC5-7D09-4002-9FB9-3EE135A5B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D102C-CC2A-4031-83ED-E178452B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04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3E0BDA-E0E9-4935-AEE0-330ED8CC1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69216-3C8B-4B3C-8549-13D6B2855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AC83-81FF-4A65-9C19-875A3A1F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3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BDE3-BDDA-4271-A5DF-99B2D60D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7C99D-DFFE-41F6-B1DE-0664A50CB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C223F-E000-45EC-9DBE-407B2D25A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D0B75-1005-4077-8029-1F762D86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6E203-5F0D-49EC-A90C-A9A98FF1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50E40-9EA0-441C-AF81-244AD3249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9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CCC5-C889-4113-956A-6C40CB29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0D959C-7EF7-4B88-A47F-EB1EF50E1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B4486-4993-4445-825B-77638E513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F2EE2-E124-4220-8DA4-54A7DB0BF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22A67-423F-40C0-A6EE-7A462E19D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4572D-394B-4AE7-AE12-7A542DF87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1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6BC8FC-6B87-40C7-A80D-2CAFB81C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B48D4-283E-481B-B762-2B31B4301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EC84-33B7-4BC7-9D83-687EF3AC3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523E7-E972-4FFF-A203-62A18867D77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63A56-D43A-4CC9-B8CE-1626128ED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8F554-4969-4DED-AB9E-4E7AC2705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3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884A2C-421F-4CE1-A296-4159779DE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44" y="796234"/>
            <a:ext cx="8436334" cy="5624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926DFB-7430-4AC8-AAA6-6B6142145F02}"/>
              </a:ext>
            </a:extLst>
          </p:cNvPr>
          <p:cNvSpPr txBox="1"/>
          <p:nvPr/>
        </p:nvSpPr>
        <p:spPr>
          <a:xfrm>
            <a:off x="2845905" y="2838842"/>
            <a:ext cx="7085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Carpet Cleaning</a:t>
            </a:r>
          </a:p>
        </p:txBody>
      </p:sp>
    </p:spTree>
    <p:extLst>
      <p:ext uri="{BB962C8B-B14F-4D97-AF65-F5344CB8AC3E}">
        <p14:creationId xmlns:p14="http://schemas.microsoft.com/office/powerpoint/2010/main" val="3951774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ter Damage Restoration - Encore RRC Inc">
            <a:extLst>
              <a:ext uri="{FF2B5EF4-FFF2-40B4-BE49-F238E27FC236}">
                <a16:creationId xmlns:a16="http://schemas.microsoft.com/office/drawing/2014/main" id="{7EAAB73E-8C8B-4D13-A290-09AE696DCD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5" r="13974"/>
          <a:stretch/>
        </p:blipFill>
        <p:spPr bwMode="auto">
          <a:xfrm>
            <a:off x="2494397" y="617220"/>
            <a:ext cx="7203206" cy="562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7BA000-6533-4CD8-B595-281A3618EF5B}"/>
              </a:ext>
            </a:extLst>
          </p:cNvPr>
          <p:cNvSpPr txBox="1"/>
          <p:nvPr/>
        </p:nvSpPr>
        <p:spPr>
          <a:xfrm>
            <a:off x="3333791" y="2921168"/>
            <a:ext cx="5524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Restorations</a:t>
            </a:r>
          </a:p>
        </p:txBody>
      </p:sp>
    </p:spTree>
    <p:extLst>
      <p:ext uri="{BB962C8B-B14F-4D97-AF65-F5344CB8AC3E}">
        <p14:creationId xmlns:p14="http://schemas.microsoft.com/office/powerpoint/2010/main" val="1595379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F62F5-72E0-49CD-86A0-581145244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923A93-AA83-4D7E-9D8C-83D59A478F05}"/>
              </a:ext>
            </a:extLst>
          </p:cNvPr>
          <p:cNvSpPr txBox="1"/>
          <p:nvPr/>
        </p:nvSpPr>
        <p:spPr>
          <a:xfrm>
            <a:off x="3548021" y="4963675"/>
            <a:ext cx="50959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Water Damage Restoration</a:t>
            </a:r>
          </a:p>
        </p:txBody>
      </p:sp>
    </p:spTree>
    <p:extLst>
      <p:ext uri="{BB962C8B-B14F-4D97-AF65-F5344CB8AC3E}">
        <p14:creationId xmlns:p14="http://schemas.microsoft.com/office/powerpoint/2010/main" val="2762512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24A7EB-5034-4757-81D1-887459CFE9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34"/>
          <a:stretch/>
        </p:blipFill>
        <p:spPr>
          <a:xfrm>
            <a:off x="5459894" y="0"/>
            <a:ext cx="332613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C5F6A7-DD86-4094-95B5-27BDFAAFD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56" y="0"/>
            <a:ext cx="332613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FB7DEC-2C23-43AC-A510-066B793AC0DD}"/>
              </a:ext>
            </a:extLst>
          </p:cNvPr>
          <p:cNvSpPr/>
          <p:nvPr/>
        </p:nvSpPr>
        <p:spPr>
          <a:xfrm>
            <a:off x="3720509" y="5814119"/>
            <a:ext cx="3403159" cy="64633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8E07D-CDF9-4C6D-B082-180B7BBD2F57}"/>
              </a:ext>
            </a:extLst>
          </p:cNvPr>
          <p:cNvSpPr txBox="1"/>
          <p:nvPr/>
        </p:nvSpPr>
        <p:spPr>
          <a:xfrm>
            <a:off x="2665882" y="5814119"/>
            <a:ext cx="552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rgbClr val="F9AE18"/>
                </a:solidFill>
                <a:latin typeface="Arial Black" panose="020B0A04020102020204" pitchFamily="34" charset="0"/>
              </a:rPr>
              <a:t>Renovations</a:t>
            </a:r>
          </a:p>
        </p:txBody>
      </p:sp>
    </p:spTree>
    <p:extLst>
      <p:ext uri="{BB962C8B-B14F-4D97-AF65-F5344CB8AC3E}">
        <p14:creationId xmlns:p14="http://schemas.microsoft.com/office/powerpoint/2010/main" val="4277499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5932CF-3D9E-4BE6-9860-119E4A5B4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2" r="9951"/>
          <a:stretch/>
        </p:blipFill>
        <p:spPr>
          <a:xfrm>
            <a:off x="6048290" y="0"/>
            <a:ext cx="332613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427B98-126C-48C7-A1AE-682FE680A5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r="11795"/>
          <a:stretch/>
        </p:blipFill>
        <p:spPr>
          <a:xfrm>
            <a:off x="2666503" y="0"/>
            <a:ext cx="3326130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81CB25-DD59-4ABF-9514-AEBC4FE6801C}"/>
              </a:ext>
            </a:extLst>
          </p:cNvPr>
          <p:cNvSpPr/>
          <p:nvPr/>
        </p:nvSpPr>
        <p:spPr>
          <a:xfrm>
            <a:off x="4340708" y="5814118"/>
            <a:ext cx="3403159" cy="64633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B6497-48C8-44E7-B450-43BEE02D6F10}"/>
              </a:ext>
            </a:extLst>
          </p:cNvPr>
          <p:cNvSpPr txBox="1"/>
          <p:nvPr/>
        </p:nvSpPr>
        <p:spPr>
          <a:xfrm>
            <a:off x="3286081" y="5814118"/>
            <a:ext cx="552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rgbClr val="F9AE18"/>
                </a:solidFill>
                <a:latin typeface="Arial Black" panose="020B0A04020102020204" pitchFamily="34" charset="0"/>
              </a:rPr>
              <a:t>Restorations</a:t>
            </a:r>
          </a:p>
        </p:txBody>
      </p:sp>
    </p:spTree>
    <p:extLst>
      <p:ext uri="{BB962C8B-B14F-4D97-AF65-F5344CB8AC3E}">
        <p14:creationId xmlns:p14="http://schemas.microsoft.com/office/powerpoint/2010/main" val="4275313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01347-78F8-4B91-B1D8-87C730B63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97" y="618209"/>
            <a:ext cx="7203206" cy="5621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6A91B9-1800-49F7-A8C0-A9D36EF93B16}"/>
              </a:ext>
            </a:extLst>
          </p:cNvPr>
          <p:cNvSpPr txBox="1"/>
          <p:nvPr/>
        </p:nvSpPr>
        <p:spPr>
          <a:xfrm>
            <a:off x="3439374" y="2921167"/>
            <a:ext cx="5313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Renovations</a:t>
            </a:r>
          </a:p>
        </p:txBody>
      </p:sp>
    </p:spTree>
    <p:extLst>
      <p:ext uri="{BB962C8B-B14F-4D97-AF65-F5344CB8AC3E}">
        <p14:creationId xmlns:p14="http://schemas.microsoft.com/office/powerpoint/2010/main" val="1310254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01347-78F8-4B91-B1D8-87C730B63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97" y="618209"/>
            <a:ext cx="7203206" cy="5621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6A91B9-1800-49F7-A8C0-A9D36EF93B16}"/>
              </a:ext>
            </a:extLst>
          </p:cNvPr>
          <p:cNvSpPr txBox="1"/>
          <p:nvPr/>
        </p:nvSpPr>
        <p:spPr>
          <a:xfrm>
            <a:off x="3496793" y="2921167"/>
            <a:ext cx="5198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Resurfacing</a:t>
            </a:r>
          </a:p>
        </p:txBody>
      </p:sp>
    </p:spTree>
    <p:extLst>
      <p:ext uri="{BB962C8B-B14F-4D97-AF65-F5344CB8AC3E}">
        <p14:creationId xmlns:p14="http://schemas.microsoft.com/office/powerpoint/2010/main" val="118206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F0B2FC-57E4-4FE7-81A3-7B00C8A6D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30"/>
          <a:stretch/>
        </p:blipFill>
        <p:spPr>
          <a:xfrm>
            <a:off x="1318260" y="1497330"/>
            <a:ext cx="5410200" cy="331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D84E25-DFED-46DD-A67D-C4E9D1633B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5577" l="4620" r="94514">
                        <a14:foregroundMark x1="13956" y1="13462" x2="13090" y2="80192"/>
                        <a14:foregroundMark x1="39365" y1="17115" x2="38306" y2="57885"/>
                        <a14:foregroundMark x1="38306" y1="57885" x2="40905" y2="73846"/>
                        <a14:foregroundMark x1="88932" y1="16538" x2="86429" y2="52115"/>
                        <a14:foregroundMark x1="89245" y1="84596" x2="89413" y2="86538"/>
                        <a14:foregroundMark x1="86429" y1="52115" x2="89028" y2="82094"/>
                        <a14:foregroundMark x1="84697" y1="10769" x2="89798" y2="10962"/>
                        <a14:foregroundMark x1="92974" y1="30385" x2="94610" y2="70962"/>
                        <a14:foregroundMark x1="9721" y1="31346" x2="4812" y2="46731"/>
                        <a14:foregroundMark x1="4812" y1="46731" x2="4620" y2="77885"/>
                        <a14:foregroundMark x1="7700" y1="90000" x2="7700" y2="90000"/>
                        <a14:foregroundMark x1="8085" y1="89615" x2="7700" y2="89038"/>
                        <a14:foregroundMark x1="8181" y1="89038" x2="7988" y2="88269"/>
                        <a14:foregroundMark x1="7988" y1="88462" x2="7988" y2="88462"/>
                        <a14:foregroundMark x1="31986" y1="93269" x2="32628" y2="95577"/>
                        <a14:foregroundMark x1="34071" y1="91731" x2="34071" y2="92308"/>
                        <a14:foregroundMark x1="40808" y1="86923" x2="40616" y2="94423"/>
                        <a14:foregroundMark x1="45525" y1="88654" x2="44177" y2="91346"/>
                        <a14:foregroundMark x1="56497" y1="87692" x2="56112" y2="92692"/>
                        <a14:foregroundMark x1="58614" y1="89615" x2="58999" y2="93269"/>
                        <a14:foregroundMark x1="65544" y1="90000" x2="65351" y2="94808"/>
                        <a14:foregroundMark x1="68720" y1="90192" x2="70067" y2="90577"/>
                        <a14:foregroundMark x1="80943" y1="86923" x2="80847" y2="90769"/>
                        <a14:foregroundMark x1="82868" y1="90546" x2="82868" y2="90962"/>
                        <a14:foregroundMark x1="89220" y1="88269" x2="89124" y2="93077"/>
                        <a14:foregroundMark x1="91723" y1="90385" x2="93744" y2="92308"/>
                        <a14:foregroundMark x1="16554" y1="89038" x2="16458" y2="94808"/>
                        <a14:foregroundMark x1="19538" y1="90000" x2="19538" y2="92308"/>
                        <a14:foregroundMark x1="13378" y1="90769" x2="13281" y2="91352"/>
                        <a14:foregroundMark x1="10161" y1="90962" x2="10202" y2="91538"/>
                        <a14:foregroundMark x1="10010" y1="88846" x2="10161" y2="90962"/>
                        <a14:foregroundMark x1="30125" y1="94615" x2="30414" y2="94231"/>
                        <a14:foregroundMark x1="30703" y1="92885" x2="31376" y2="91346"/>
                        <a14:foregroundMark x1="58903" y1="11538" x2="63908" y2="12308"/>
                        <a14:foregroundMark x1="38787" y1="54231" x2="38595" y2="54231"/>
                        <a14:backgroundMark x1="25794" y1="83462" x2="24447" y2="91538"/>
                        <a14:backgroundMark x1="8277" y1="83846" x2="10106" y2="83846"/>
                        <a14:backgroundMark x1="8566" y1="93077" x2="8566" y2="93077"/>
                        <a14:backgroundMark x1="14533" y1="90192" x2="14918" y2="91731"/>
                        <a14:backgroundMark x1="20597" y1="92885" x2="20597" y2="92885"/>
                        <a14:backgroundMark x1="11742" y1="90962" x2="11742" y2="90962"/>
                        <a14:backgroundMark x1="60154" y1="90000" x2="60058" y2="91538"/>
                        <a14:backgroundMark x1="62656" y1="84423" x2="62656" y2="84423"/>
                        <a14:backgroundMark x1="63041" y1="91538" x2="63041" y2="91538"/>
                        <a14:backgroundMark x1="57363" y1="93269" x2="57363" y2="93269"/>
                        <a14:backgroundMark x1="33013" y1="92308" x2="33013" y2="92308"/>
                        <a14:backgroundMark x1="35611" y1="90577" x2="35611" y2="90577"/>
                        <a14:backgroundMark x1="31954" y1="93269" x2="31954" y2="93269"/>
                        <a14:backgroundMark x1="30703" y1="88654" x2="30510" y2="88654"/>
                        <a14:backgroundMark x1="32243" y1="93077" x2="32050" y2="93269"/>
                        <a14:backgroundMark x1="38306" y1="90192" x2="38884" y2="93077"/>
                        <a14:backgroundMark x1="31376" y1="93654" x2="32050" y2="93462"/>
                        <a14:backgroundMark x1="32146" y1="92885" x2="32146" y2="93269"/>
                        <a14:backgroundMark x1="69586" y1="88077" x2="69586" y2="88077"/>
                        <a14:backgroundMark x1="69297" y1="93654" x2="69297" y2="93654"/>
                        <a14:backgroundMark x1="84601" y1="84038" x2="87873" y2="84231"/>
                        <a14:backgroundMark x1="90760" y1="83654" x2="90472" y2="85385"/>
                        <a14:backgroundMark x1="88835" y1="83846" x2="89413" y2="83846"/>
                        <a14:backgroundMark x1="88739" y1="82885" x2="89220" y2="83077"/>
                        <a14:backgroundMark x1="88932" y1="82885" x2="89317" y2="82500"/>
                        <a14:backgroundMark x1="89413" y1="83654" x2="89124" y2="83654"/>
                        <a14:backgroundMark x1="93359" y1="88462" x2="93455" y2="88846"/>
                        <a14:backgroundMark x1="87103" y1="91346" x2="87488" y2="90769"/>
                        <a14:backgroundMark x1="84601" y1="89231" x2="84408" y2="91154"/>
                        <a14:backgroundMark x1="81232" y1="92885" x2="81713" y2="913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00" r="50213"/>
          <a:stretch/>
        </p:blipFill>
        <p:spPr>
          <a:xfrm>
            <a:off x="5425440" y="2000885"/>
            <a:ext cx="1124426" cy="2307590"/>
          </a:xfrm>
          <a:prstGeom prst="rect">
            <a:avLst/>
          </a:prstGeom>
        </p:spPr>
      </p:pic>
      <p:pic>
        <p:nvPicPr>
          <p:cNvPr id="4102" name="Picture 6" descr="Image result for asthma and allergy friendly">
            <a:extLst>
              <a:ext uri="{FF2B5EF4-FFF2-40B4-BE49-F238E27FC236}">
                <a16:creationId xmlns:a16="http://schemas.microsoft.com/office/drawing/2014/main" id="{4D6A63F3-61DA-4035-B5EA-D2F99D47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591" y="2447501"/>
            <a:ext cx="1124426" cy="152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FBA38F-B0D1-4857-84E9-0DF41A7F7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8251" y="3941075"/>
            <a:ext cx="404931" cy="304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FBD635-6D98-4B8C-B4C7-70D731A5F99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 r="74318"/>
          <a:stretch/>
        </p:blipFill>
        <p:spPr>
          <a:xfrm>
            <a:off x="6828791" y="1495090"/>
            <a:ext cx="1576069" cy="3294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297B29-9679-4245-9ED5-7DAEABBA43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6825" y="4217336"/>
            <a:ext cx="648512" cy="49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57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9AC68-4FCD-4C79-BB77-3B786FEED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 r="74318"/>
          <a:stretch/>
        </p:blipFill>
        <p:spPr>
          <a:xfrm>
            <a:off x="1319917" y="952500"/>
            <a:ext cx="2369488" cy="495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B967C8-BA59-4A94-B028-94D868BA7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640" y="5056495"/>
            <a:ext cx="974984" cy="74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45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9EF9B-E3F3-44D9-A72B-E2F5CEABE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85875"/>
            <a:ext cx="3810000" cy="4286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D494B8-2A9B-457D-8156-B06FE02BB0AC}"/>
              </a:ext>
            </a:extLst>
          </p:cNvPr>
          <p:cNvSpPr txBox="1"/>
          <p:nvPr/>
        </p:nvSpPr>
        <p:spPr>
          <a:xfrm>
            <a:off x="3397360" y="2459504"/>
            <a:ext cx="5397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Our</a:t>
            </a:r>
          </a:p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Technicians</a:t>
            </a:r>
          </a:p>
        </p:txBody>
      </p:sp>
    </p:spTree>
    <p:extLst>
      <p:ext uri="{BB962C8B-B14F-4D97-AF65-F5344CB8AC3E}">
        <p14:creationId xmlns:p14="http://schemas.microsoft.com/office/powerpoint/2010/main" val="802571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083C8-621C-4578-A567-7B96ADFBC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1733549"/>
            <a:ext cx="5307497" cy="3390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B6D44-8221-4EB6-9A21-8DF5BDE2AD41}"/>
              </a:ext>
            </a:extLst>
          </p:cNvPr>
          <p:cNvSpPr txBox="1"/>
          <p:nvPr/>
        </p:nvSpPr>
        <p:spPr>
          <a:xfrm>
            <a:off x="3397359" y="2459504"/>
            <a:ext cx="5397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Our</a:t>
            </a:r>
          </a:p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94403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111C2-B911-42F6-BA11-FE35E296D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202" y="553004"/>
            <a:ext cx="8413595" cy="5587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5948AB-AF35-4170-B244-04D5EF18C203}"/>
              </a:ext>
            </a:extLst>
          </p:cNvPr>
          <p:cNvSpPr txBox="1"/>
          <p:nvPr/>
        </p:nvSpPr>
        <p:spPr>
          <a:xfrm>
            <a:off x="2871414" y="2921168"/>
            <a:ext cx="6449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Carpet Repairs</a:t>
            </a:r>
          </a:p>
        </p:txBody>
      </p:sp>
    </p:spTree>
    <p:extLst>
      <p:ext uri="{BB962C8B-B14F-4D97-AF65-F5344CB8AC3E}">
        <p14:creationId xmlns:p14="http://schemas.microsoft.com/office/powerpoint/2010/main" val="4157360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5001A-0CB7-4621-832C-2777A6073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04" y="776046"/>
            <a:ext cx="7609852" cy="5068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742D5C-3A33-4EF1-AD6C-D4A5475491E8}"/>
              </a:ext>
            </a:extLst>
          </p:cNvPr>
          <p:cNvSpPr txBox="1"/>
          <p:nvPr/>
        </p:nvSpPr>
        <p:spPr>
          <a:xfrm>
            <a:off x="3037294" y="2802295"/>
            <a:ext cx="6465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Drywall Repair</a:t>
            </a:r>
          </a:p>
        </p:txBody>
      </p:sp>
    </p:spTree>
    <p:extLst>
      <p:ext uri="{BB962C8B-B14F-4D97-AF65-F5344CB8AC3E}">
        <p14:creationId xmlns:p14="http://schemas.microsoft.com/office/powerpoint/2010/main" val="3816717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B1538-EBF3-40C1-A821-2191841F5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071" y="962135"/>
            <a:ext cx="7409858" cy="493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BF47C1-17B4-4299-8D32-DA570903E76D}"/>
              </a:ext>
            </a:extLst>
          </p:cNvPr>
          <p:cNvSpPr txBox="1"/>
          <p:nvPr/>
        </p:nvSpPr>
        <p:spPr>
          <a:xfrm>
            <a:off x="3050319" y="2459504"/>
            <a:ext cx="60913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Mold Testing</a:t>
            </a:r>
          </a:p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(Air Sampling)</a:t>
            </a:r>
          </a:p>
        </p:txBody>
      </p:sp>
    </p:spTree>
    <p:extLst>
      <p:ext uri="{BB962C8B-B14F-4D97-AF65-F5344CB8AC3E}">
        <p14:creationId xmlns:p14="http://schemas.microsoft.com/office/powerpoint/2010/main" val="3724563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45E935-C0A6-4CA5-BEBC-F52956985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3" b="21043"/>
          <a:stretch/>
        </p:blipFill>
        <p:spPr>
          <a:xfrm>
            <a:off x="2667000" y="1325880"/>
            <a:ext cx="6858000" cy="4206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3CA704-7C60-44B4-B1F0-99B4C9843519}"/>
              </a:ext>
            </a:extLst>
          </p:cNvPr>
          <p:cNvSpPr txBox="1"/>
          <p:nvPr/>
        </p:nvSpPr>
        <p:spPr>
          <a:xfrm>
            <a:off x="3431982" y="2921168"/>
            <a:ext cx="5328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Air Cleaning</a:t>
            </a:r>
          </a:p>
        </p:txBody>
      </p:sp>
    </p:spTree>
    <p:extLst>
      <p:ext uri="{BB962C8B-B14F-4D97-AF65-F5344CB8AC3E}">
        <p14:creationId xmlns:p14="http://schemas.microsoft.com/office/powerpoint/2010/main" val="224988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C862A2-AFDA-4FFA-BEAC-9FDB2A2CF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05" y="1092869"/>
            <a:ext cx="8804190" cy="46722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54F9A5-2B91-4AF1-AA0E-E945FFB899ED}"/>
              </a:ext>
            </a:extLst>
          </p:cNvPr>
          <p:cNvSpPr txBox="1"/>
          <p:nvPr/>
        </p:nvSpPr>
        <p:spPr>
          <a:xfrm>
            <a:off x="3051147" y="2921167"/>
            <a:ext cx="6089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Mold Services</a:t>
            </a:r>
          </a:p>
        </p:txBody>
      </p:sp>
    </p:spTree>
    <p:extLst>
      <p:ext uri="{BB962C8B-B14F-4D97-AF65-F5344CB8AC3E}">
        <p14:creationId xmlns:p14="http://schemas.microsoft.com/office/powerpoint/2010/main" val="972925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team carpet cleaner">
            <a:extLst>
              <a:ext uri="{FF2B5EF4-FFF2-40B4-BE49-F238E27FC236}">
                <a16:creationId xmlns:a16="http://schemas.microsoft.com/office/drawing/2014/main" id="{E436DA10-42D7-4969-A81D-27A59964B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45" b="89927" l="5400" r="93800">
                        <a14:foregroundMark x1="68200" y1="9275" x2="71850" y2="8245"/>
                        <a14:foregroundMark x1="74100" y1="8810" x2="77250" y2="12633"/>
                        <a14:foregroundMark x1="75000" y1="18085" x2="76750" y2="16223"/>
                        <a14:foregroundMark x1="72400" y1="14495" x2="73100" y2="14262"/>
                        <a14:foregroundMark x1="90850" y1="24335" x2="93850" y2="31217"/>
                        <a14:foregroundMark x1="93850" y1="31217" x2="93850" y2="31316"/>
                        <a14:foregroundMark x1="83900" y1="42553" x2="85450" y2="42420"/>
                        <a14:foregroundMark x1="41000" y1="24468" x2="50950" y2="22141"/>
                        <a14:foregroundMark x1="7350" y1="82779" x2="10800" y2="82447"/>
                        <a14:foregroundMark x1="5400" y1="83477" x2="26200" y2="87666"/>
                        <a14:foregroundMark x1="26200" y1="87666" x2="31050" y2="87201"/>
                        <a14:foregroundMark x1="73950" y1="16656" x2="73750" y2="17387"/>
                        <a14:foregroundMark x1="63850" y1="13763" x2="63850" y2="13763"/>
                        <a14:foregroundMark x1="63950" y1="13597" x2="64400" y2="13630"/>
                        <a14:foregroundMark x1="63150" y1="13830" x2="65850" y2="13531"/>
                        <a14:foregroundMark x1="50950" y1="64162" x2="50150" y2="65459"/>
                        <a14:foregroundMark x1="26750" y1="87766" x2="26750" y2="87766"/>
                        <a14:foregroundMark x1="27100" y1="87766" x2="28750" y2="88231"/>
                        <a14:foregroundMark x1="29100" y1="88098" x2="29950" y2="87766"/>
                        <a14:backgroundMark x1="82300" y1="54488" x2="82300" y2="54488"/>
                        <a14:backgroundMark x1="81800" y1="54322" x2="82800" y2="54322"/>
                        <a14:backgroundMark x1="82950" y1="59475" x2="83200" y2="59176"/>
                        <a14:backgroundMark x1="84000" y1="58178" x2="83350" y2="58743"/>
                        <a14:backgroundMark x1="78500" y1="62633" x2="79250" y2="62500"/>
                        <a14:backgroundMark x1="73550" y1="61436" x2="73350" y2="61536"/>
                        <a14:backgroundMark x1="57950" y1="15559" x2="57950" y2="15559"/>
                        <a14:backgroundMark x1="72350" y1="17188" x2="72350" y2="17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58" b="10029"/>
          <a:stretch/>
        </p:blipFill>
        <p:spPr bwMode="auto">
          <a:xfrm>
            <a:off x="707084" y="1224750"/>
            <a:ext cx="3203404" cy="408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ehumidifier machine">
            <a:extLst>
              <a:ext uri="{FF2B5EF4-FFF2-40B4-BE49-F238E27FC236}">
                <a16:creationId xmlns:a16="http://schemas.microsoft.com/office/drawing/2014/main" id="{3B9244EE-BBB0-4EC4-9EBF-9187B35D13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700" b="87900" l="15500" r="64500">
                        <a14:foregroundMark x1="21900" y1="15800" x2="35300" y2="14500"/>
                        <a14:foregroundMark x1="35300" y1="14500" x2="48000" y2="15700"/>
                        <a14:foregroundMark x1="48000" y1="15700" x2="52000" y2="20800"/>
                        <a14:foregroundMark x1="52000" y1="20800" x2="52500" y2="75700"/>
                        <a14:foregroundMark x1="52500" y1="75700" x2="47000" y2="81800"/>
                        <a14:foregroundMark x1="47000" y1="81800" x2="40300" y2="84200"/>
                        <a14:foregroundMark x1="40300" y1="84200" x2="31500" y2="83800"/>
                        <a14:foregroundMark x1="31500" y1="83800" x2="24700" y2="81600"/>
                        <a14:foregroundMark x1="24700" y1="81600" x2="19600" y2="33600"/>
                        <a14:foregroundMark x1="19600" y1="33600" x2="20800" y2="25700"/>
                        <a14:foregroundMark x1="30800" y1="27800" x2="35400" y2="62900"/>
                        <a14:foregroundMark x1="35400" y1="62900" x2="37400" y2="69000"/>
                        <a14:foregroundMark x1="37400" y1="69000" x2="39900" y2="61300"/>
                        <a14:foregroundMark x1="39900" y1="61300" x2="40300" y2="52100"/>
                        <a14:foregroundMark x1="40300" y1="52100" x2="42400" y2="61100"/>
                        <a14:foregroundMark x1="42400" y1="61100" x2="48500" y2="51200"/>
                        <a14:foregroundMark x1="48500" y1="51200" x2="47900" y2="65900"/>
                        <a14:foregroundMark x1="47900" y1="65900" x2="52100" y2="45800"/>
                        <a14:foregroundMark x1="52100" y1="45800" x2="53000" y2="60100"/>
                        <a14:foregroundMark x1="53000" y1="60100" x2="56200" y2="52600"/>
                        <a14:foregroundMark x1="56200" y1="52600" x2="56300" y2="50000"/>
                        <a14:foregroundMark x1="38600" y1="38300" x2="32300" y2="36400"/>
                        <a14:foregroundMark x1="32300" y1="36400" x2="25600" y2="37800"/>
                        <a14:foregroundMark x1="25600" y1="37800" x2="32500" y2="34700"/>
                        <a14:foregroundMark x1="32500" y1="34700" x2="21200" y2="39800"/>
                        <a14:foregroundMark x1="21200" y1="39800" x2="27600" y2="33100"/>
                        <a14:foregroundMark x1="27600" y1="33100" x2="34600" y2="29400"/>
                        <a14:foregroundMark x1="34600" y1="29400" x2="40900" y2="28300"/>
                        <a14:foregroundMark x1="40900" y1="28300" x2="34600" y2="32400"/>
                        <a14:foregroundMark x1="34600" y1="32400" x2="39500" y2="28500"/>
                        <a14:foregroundMark x1="39500" y1="28500" x2="31900" y2="32300"/>
                        <a14:foregroundMark x1="31900" y1="32300" x2="42300" y2="31800"/>
                        <a14:foregroundMark x1="42300" y1="31800" x2="47600" y2="36200"/>
                        <a14:foregroundMark x1="47600" y1="36200" x2="41900" y2="44600"/>
                        <a14:foregroundMark x1="41900" y1="44600" x2="47900" y2="43200"/>
                        <a14:foregroundMark x1="47900" y1="43200" x2="32500" y2="54200"/>
                        <a14:foregroundMark x1="32500" y1="54200" x2="38700" y2="51700"/>
                        <a14:foregroundMark x1="38700" y1="51700" x2="38500" y2="59900"/>
                        <a14:foregroundMark x1="38500" y1="59900" x2="32900" y2="63700"/>
                        <a14:foregroundMark x1="32900" y1="63700" x2="34300" y2="69900"/>
                        <a14:foregroundMark x1="34300" y1="69900" x2="29800" y2="76800"/>
                        <a14:foregroundMark x1="29800" y1="76800" x2="23700" y2="77700"/>
                        <a14:foregroundMark x1="23700" y1="77700" x2="18700" y2="73000"/>
                        <a14:foregroundMark x1="18700" y1="73000" x2="17800" y2="64700"/>
                        <a14:foregroundMark x1="17800" y1="64700" x2="20500" y2="73900"/>
                        <a14:foregroundMark x1="20500" y1="73900" x2="17600" y2="84100"/>
                        <a14:foregroundMark x1="17600" y1="84100" x2="21600" y2="88900"/>
                        <a14:foregroundMark x1="21600" y1="88900" x2="48900" y2="89700"/>
                        <a14:foregroundMark x1="48900" y1="89700" x2="54700" y2="87800"/>
                        <a14:foregroundMark x1="54700" y1="87800" x2="58400" y2="82600"/>
                        <a14:foregroundMark x1="58400" y1="82600" x2="62500" y2="16700"/>
                        <a14:foregroundMark x1="62500" y1="16700" x2="56100" y2="13600"/>
                        <a14:foregroundMark x1="56100" y1="13600" x2="24600" y2="11400"/>
                        <a14:foregroundMark x1="24600" y1="11400" x2="18700" y2="15200"/>
                        <a14:foregroundMark x1="18700" y1="15200" x2="14800" y2="22500"/>
                        <a14:foregroundMark x1="14800" y1="22500" x2="15700" y2="74900"/>
                        <a14:foregroundMark x1="15700" y1="74900" x2="18000" y2="85900"/>
                        <a14:foregroundMark x1="22500" y1="88100" x2="28800" y2="87300"/>
                        <a14:foregroundMark x1="28800" y1="87300" x2="53400" y2="87900"/>
                        <a14:foregroundMark x1="53400" y1="87900" x2="58900" y2="85000"/>
                        <a14:foregroundMark x1="58900" y1="85000" x2="60700" y2="81800"/>
                        <a14:foregroundMark x1="63100" y1="20800" x2="64500" y2="45300"/>
                        <a14:foregroundMark x1="64500" y1="45300" x2="63800" y2="53000"/>
                        <a14:foregroundMark x1="21400" y1="12600" x2="40200" y2="14200"/>
                        <a14:foregroundMark x1="40200" y1="14200" x2="46300" y2="12800"/>
                        <a14:foregroundMark x1="46300" y1="12800" x2="27800" y2="13300"/>
                        <a14:foregroundMark x1="15000" y1="14400" x2="20800" y2="11900"/>
                        <a14:foregroundMark x1="20800" y1="11900" x2="27300" y2="11400"/>
                        <a14:foregroundMark x1="27300" y1="11400" x2="52300" y2="12900"/>
                        <a14:foregroundMark x1="52300" y1="12900" x2="40600" y2="11700"/>
                        <a14:foregroundMark x1="40600" y1="11700" x2="40600" y2="11700"/>
                        <a14:foregroundMark x1="35500" y1="20000" x2="41100" y2="21800"/>
                        <a14:foregroundMark x1="41100" y1="21800" x2="36200" y2="21800"/>
                        <a14:foregroundMark x1="38500" y1="65800" x2="39800" y2="78000"/>
                        <a14:foregroundMark x1="39800" y1="78000" x2="38400" y2="72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47" t="9390" r="32918" b="7478"/>
          <a:stretch/>
        </p:blipFill>
        <p:spPr bwMode="auto">
          <a:xfrm>
            <a:off x="4162814" y="695777"/>
            <a:ext cx="2945117" cy="427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zone machine">
            <a:extLst>
              <a:ext uri="{FF2B5EF4-FFF2-40B4-BE49-F238E27FC236}">
                <a16:creationId xmlns:a16="http://schemas.microsoft.com/office/drawing/2014/main" id="{C0A7E019-601C-4D18-9A48-3D9264147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600" r="96000">
                        <a14:foregroundMark x1="11700" y1="21800" x2="9900" y2="38600"/>
                        <a14:foregroundMark x1="9900" y1="38600" x2="14200" y2="61100"/>
                        <a14:foregroundMark x1="14200" y1="61100" x2="18500" y2="67100"/>
                        <a14:foregroundMark x1="18500" y1="67100" x2="70700" y2="75100"/>
                        <a14:foregroundMark x1="70700" y1="75100" x2="85600" y2="72600"/>
                        <a14:foregroundMark x1="85600" y1="72600" x2="92200" y2="66700"/>
                        <a14:foregroundMark x1="92200" y1="66700" x2="91300" y2="28000"/>
                        <a14:foregroundMark x1="91300" y1="28000" x2="86100" y2="21400"/>
                        <a14:foregroundMark x1="86100" y1="21400" x2="41800" y2="13000"/>
                        <a14:foregroundMark x1="6800" y1="17900" x2="17600" y2="28100"/>
                        <a14:foregroundMark x1="17600" y1="28100" x2="24900" y2="50400"/>
                        <a14:foregroundMark x1="24900" y1="50400" x2="32600" y2="49000"/>
                        <a14:foregroundMark x1="32600" y1="49000" x2="31400" y2="39600"/>
                        <a14:foregroundMark x1="31400" y1="39600" x2="25600" y2="23100"/>
                        <a14:foregroundMark x1="25600" y1="23100" x2="24900" y2="32000"/>
                        <a14:foregroundMark x1="24900" y1="32000" x2="30000" y2="49700"/>
                        <a14:foregroundMark x1="30000" y1="49700" x2="30200" y2="41900"/>
                        <a14:foregroundMark x1="30200" y1="41900" x2="23000" y2="37800"/>
                        <a14:foregroundMark x1="23000" y1="37800" x2="16300" y2="40100"/>
                        <a14:foregroundMark x1="16300" y1="40100" x2="9900" y2="55300"/>
                        <a14:foregroundMark x1="9900" y1="55300" x2="9300" y2="63800"/>
                        <a14:foregroundMark x1="9300" y1="63800" x2="5000" y2="57100"/>
                        <a14:foregroundMark x1="5000" y1="57100" x2="6900" y2="34700"/>
                        <a14:foregroundMark x1="6900" y1="34700" x2="6600" y2="20800"/>
                        <a14:foregroundMark x1="94200" y1="22000" x2="96000" y2="3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695" b="11189"/>
          <a:stretch/>
        </p:blipFill>
        <p:spPr bwMode="auto">
          <a:xfrm>
            <a:off x="7360257" y="1689527"/>
            <a:ext cx="3485322" cy="279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3B733D-76A7-4AA5-B83C-A420EA813D08}"/>
              </a:ext>
            </a:extLst>
          </p:cNvPr>
          <p:cNvSpPr txBox="1"/>
          <p:nvPr/>
        </p:nvSpPr>
        <p:spPr>
          <a:xfrm>
            <a:off x="2167954" y="2665309"/>
            <a:ext cx="8200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Equipment Rentals</a:t>
            </a:r>
          </a:p>
        </p:txBody>
      </p:sp>
    </p:spTree>
    <p:extLst>
      <p:ext uri="{BB962C8B-B14F-4D97-AF65-F5344CB8AC3E}">
        <p14:creationId xmlns:p14="http://schemas.microsoft.com/office/powerpoint/2010/main" val="3781161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F9F389-C4BC-4175-93BB-04F2542EC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22" y="757360"/>
            <a:ext cx="7752523" cy="51683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1F4FC1-3E86-4F91-8FBB-B3EAAFC9D23F}"/>
              </a:ext>
            </a:extLst>
          </p:cNvPr>
          <p:cNvSpPr txBox="1"/>
          <p:nvPr/>
        </p:nvSpPr>
        <p:spPr>
          <a:xfrm>
            <a:off x="2931711" y="2833702"/>
            <a:ext cx="5909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Tile Cleaning</a:t>
            </a:r>
          </a:p>
        </p:txBody>
      </p:sp>
    </p:spTree>
    <p:extLst>
      <p:ext uri="{BB962C8B-B14F-4D97-AF65-F5344CB8AC3E}">
        <p14:creationId xmlns:p14="http://schemas.microsoft.com/office/powerpoint/2010/main" val="3412548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113AE-F063-401A-AD00-6A31DC3D8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38250"/>
            <a:ext cx="6858000" cy="438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C080B9-0B77-4B49-BEA3-1ED81DD6B95A}"/>
              </a:ext>
            </a:extLst>
          </p:cNvPr>
          <p:cNvSpPr txBox="1"/>
          <p:nvPr/>
        </p:nvSpPr>
        <p:spPr>
          <a:xfrm>
            <a:off x="3753844" y="2459504"/>
            <a:ext cx="4684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Hardwood Cleaning</a:t>
            </a:r>
          </a:p>
        </p:txBody>
      </p:sp>
    </p:spTree>
    <p:extLst>
      <p:ext uri="{BB962C8B-B14F-4D97-AF65-F5344CB8AC3E}">
        <p14:creationId xmlns:p14="http://schemas.microsoft.com/office/powerpoint/2010/main" val="2103919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015CA-EE64-4FD2-9832-6F1CA20B9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38250"/>
            <a:ext cx="6858000" cy="4381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8BE1C-971C-4A1B-82D6-6BB55B840784}"/>
              </a:ext>
            </a:extLst>
          </p:cNvPr>
          <p:cNvSpPr txBox="1"/>
          <p:nvPr/>
        </p:nvSpPr>
        <p:spPr>
          <a:xfrm>
            <a:off x="3618092" y="2459504"/>
            <a:ext cx="49558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Amenities Cleaning</a:t>
            </a:r>
          </a:p>
        </p:txBody>
      </p:sp>
    </p:spTree>
    <p:extLst>
      <p:ext uri="{BB962C8B-B14F-4D97-AF65-F5344CB8AC3E}">
        <p14:creationId xmlns:p14="http://schemas.microsoft.com/office/powerpoint/2010/main" val="156606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ter Damage Restoration - Encore RRC Inc">
            <a:extLst>
              <a:ext uri="{FF2B5EF4-FFF2-40B4-BE49-F238E27FC236}">
                <a16:creationId xmlns:a16="http://schemas.microsoft.com/office/drawing/2014/main" id="{7EAAB73E-8C8B-4D13-A290-09AE696DC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47" y="1218289"/>
            <a:ext cx="7860306" cy="442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CFC97B-8146-47B9-BB3D-DFE95C68B7B4}"/>
              </a:ext>
            </a:extLst>
          </p:cNvPr>
          <p:cNvSpPr txBox="1"/>
          <p:nvPr/>
        </p:nvSpPr>
        <p:spPr>
          <a:xfrm>
            <a:off x="3548021" y="1997839"/>
            <a:ext cx="50959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Water Damage Restoration</a:t>
            </a:r>
          </a:p>
        </p:txBody>
      </p:sp>
    </p:spTree>
    <p:extLst>
      <p:ext uri="{BB962C8B-B14F-4D97-AF65-F5344CB8AC3E}">
        <p14:creationId xmlns:p14="http://schemas.microsoft.com/office/powerpoint/2010/main" val="3836191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39</Words>
  <Application>Microsoft Office PowerPoint</Application>
  <PresentationFormat>Widescreen</PresentationFormat>
  <Paragraphs>22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Gleb Alikhver</dc:creator>
  <cp:lastModifiedBy>Gleb Alikhver</cp:lastModifiedBy>
  <cp:revision>23</cp:revision>
  <dcterms:created xsi:type="dcterms:W3CDTF">2019-05-18T16:19:18Z</dcterms:created>
  <dcterms:modified xsi:type="dcterms:W3CDTF">2020-07-08T23:48:47Z</dcterms:modified>
</cp:coreProperties>
</file>